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8" r:id="rId5"/>
    <p:sldId id="263" r:id="rId6"/>
    <p:sldId id="264" r:id="rId7"/>
    <p:sldId id="265" r:id="rId8"/>
    <p:sldId id="266" r:id="rId9"/>
    <p:sldId id="261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DFB-3CB3-4EAD-8E22-103EE09C78C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2468-4B9D-4529-A1D8-AC6026709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3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DFB-3CB3-4EAD-8E22-103EE09C78C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2468-4B9D-4529-A1D8-AC6026709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3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DFB-3CB3-4EAD-8E22-103EE09C78C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2468-4B9D-4529-A1D8-AC6026709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1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DFB-3CB3-4EAD-8E22-103EE09C78C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2468-4B9D-4529-A1D8-AC6026709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0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DFB-3CB3-4EAD-8E22-103EE09C78C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2468-4B9D-4529-A1D8-AC6026709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1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DFB-3CB3-4EAD-8E22-103EE09C78C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2468-4B9D-4529-A1D8-AC6026709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7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DFB-3CB3-4EAD-8E22-103EE09C78C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2468-4B9D-4529-A1D8-AC6026709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13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DFB-3CB3-4EAD-8E22-103EE09C78C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2468-4B9D-4529-A1D8-AC6026709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9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DFB-3CB3-4EAD-8E22-103EE09C78C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2468-4B9D-4529-A1D8-AC6026709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DFB-3CB3-4EAD-8E22-103EE09C78C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2468-4B9D-4529-A1D8-AC6026709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9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EDFB-3CB3-4EAD-8E22-103EE09C78C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22468-4B9D-4529-A1D8-AC6026709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4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3EDFB-3CB3-4EAD-8E22-103EE09C78CE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22468-4B9D-4529-A1D8-AC6026709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93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Продление срока службы станков лазерной резки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Влияние качества сжатого воздуха на срок службы оптики лазерного тракта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эксплуатации станков лазерной резки требуется более качественная подготовка сжатого воздуха, чем для общепромышленной пневматики.</a:t>
            </a:r>
          </a:p>
          <a:p>
            <a:r>
              <a:rPr lang="ru-RU" dirty="0" smtClean="0"/>
              <a:t>Осушка и фильтрация, идущая «в комплекте» со станком предназначена для работы в «тепличных» условиях.</a:t>
            </a:r>
          </a:p>
          <a:p>
            <a:r>
              <a:rPr lang="ru-RU" dirty="0" smtClean="0"/>
              <a:t>Грамотный подход к обеспечению станка сжатым воздухом продлевает срок эксплуатации станка, снижает расходы на ремонт оптики.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9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0295" y="885825"/>
            <a:ext cx="5760609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0" y="1475750"/>
            <a:ext cx="50419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Лазерный луч из источника излучения проходит к режущей головке через специальные каналы. В местах, где лучу требуется поворот установлены зеркала. В режущей головке установлены линзы для фокусировки луча. </a:t>
            </a:r>
            <a:endParaRPr lang="ru-RU" dirty="0"/>
          </a:p>
          <a:p>
            <a:r>
              <a:rPr lang="ru-RU" dirty="0" smtClean="0"/>
              <a:t>Любые частицы, появляющиеся на пути лазерного луча вызывают его рассеивание и ухудшения качества резки. Для исключения попадания пыли в каналы применяется поддув сжатым воздухом. Качество очистки воздуха имеет первостепенную роль. В нем не должно быть частиц пыли, а также паров масла и воды.</a:t>
            </a:r>
          </a:p>
          <a:p>
            <a:r>
              <a:rPr lang="ru-RU" dirty="0" smtClean="0"/>
              <a:t>Зеркала и линзы охлаждаются водой с помощью </a:t>
            </a:r>
            <a:r>
              <a:rPr lang="ru-RU" dirty="0" err="1" smtClean="0"/>
              <a:t>чиллера</a:t>
            </a:r>
            <a:r>
              <a:rPr lang="ru-RU" dirty="0" smtClean="0"/>
              <a:t>. При прохождении сжатого воздуха рядом с охлаждаемой поверхностью может вызвать образование конденсата, что приведет к перегреву зеркала и выходу его из строя.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9500" y="5676900"/>
            <a:ext cx="5331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Зеркало 90</a:t>
            </a:r>
            <a:r>
              <a:rPr lang="ru-RU" dirty="0" smtClean="0">
                <a:latin typeface="Calibri" panose="020F0502020204030204" pitchFamily="34" charset="0"/>
              </a:rPr>
              <a:t>°</a:t>
            </a:r>
          </a:p>
          <a:p>
            <a:pPr marL="342900" indent="-342900">
              <a:buAutoNum type="arabicPeriod"/>
            </a:pPr>
            <a:r>
              <a:rPr lang="ru-RU" dirty="0" smtClean="0"/>
              <a:t>Зеркало оси </a:t>
            </a:r>
            <a:r>
              <a:rPr lang="en-US" dirty="0" smtClean="0"/>
              <a:t>Z</a:t>
            </a:r>
          </a:p>
          <a:p>
            <a:pPr marL="342900" indent="-342900">
              <a:buAutoNum type="arabicPeriod"/>
            </a:pPr>
            <a:r>
              <a:rPr lang="ru-RU" dirty="0" smtClean="0"/>
              <a:t>Фокусирующая линза</a:t>
            </a:r>
          </a:p>
          <a:p>
            <a:pPr marL="342900" indent="-342900">
              <a:buAutoNum type="arabicPeriod"/>
            </a:pPr>
            <a:r>
              <a:rPr lang="ru-RU" dirty="0" smtClean="0"/>
              <a:t>Каналы для прохождения луча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9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Выдержка из инструкции по эксплуатации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90688"/>
            <a:ext cx="4305300" cy="45958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linear motors and the optics (mirrors) are water cooled. Certain environmental</a:t>
            </a:r>
            <a:r>
              <a:rPr lang="ru-RU" dirty="0" smtClean="0"/>
              <a:t> </a:t>
            </a:r>
            <a:r>
              <a:rPr lang="en-US" dirty="0" smtClean="0"/>
              <a:t>conditions (combination of air humidity and air temperature) can</a:t>
            </a:r>
            <a:r>
              <a:rPr lang="ru-RU" dirty="0" smtClean="0"/>
              <a:t> </a:t>
            </a:r>
            <a:r>
              <a:rPr lang="en-US" dirty="0" smtClean="0"/>
              <a:t>cause condensation on the cooled parts depending on the cooling water temperature.</a:t>
            </a:r>
          </a:p>
          <a:p>
            <a:pPr marL="0" indent="0">
              <a:buNone/>
            </a:pPr>
            <a:r>
              <a:rPr lang="en-US" dirty="0" smtClean="0"/>
              <a:t>Switch ON the machine, the laser and the chiller and verify that the</a:t>
            </a:r>
            <a:r>
              <a:rPr lang="ru-RU" dirty="0" smtClean="0"/>
              <a:t> </a:t>
            </a:r>
            <a:r>
              <a:rPr lang="en-US" dirty="0" smtClean="0"/>
              <a:t>cooling water temperature has reached its preset temperature. Then check</a:t>
            </a:r>
            <a:r>
              <a:rPr lang="ru-RU" dirty="0" smtClean="0"/>
              <a:t> </a:t>
            </a:r>
            <a:r>
              <a:rPr lang="en-US" dirty="0" smtClean="0"/>
              <a:t>the metal water-OUT connection of the chiller for possible condensation</a:t>
            </a:r>
            <a:r>
              <a:rPr lang="ru-RU" dirty="0" smtClean="0"/>
              <a:t> </a:t>
            </a:r>
            <a:r>
              <a:rPr lang="en-US" dirty="0" smtClean="0"/>
              <a:t>(Figure 4). If there is condensation on the water-OOUT connection all water</a:t>
            </a:r>
            <a:r>
              <a:rPr lang="ru-RU" dirty="0" smtClean="0"/>
              <a:t> </a:t>
            </a:r>
            <a:r>
              <a:rPr lang="en-US" dirty="0" smtClean="0"/>
              <a:t>cooled parts (meters, optics, pipes, linear motors, etc.) must be checked for</a:t>
            </a:r>
            <a:r>
              <a:rPr lang="ru-RU" dirty="0" smtClean="0"/>
              <a:t> </a:t>
            </a:r>
            <a:r>
              <a:rPr lang="en-US" dirty="0" smtClean="0"/>
              <a:t>condensation. Do not use the machine until the condensation has disappeared</a:t>
            </a:r>
            <a:r>
              <a:rPr lang="ru-RU" dirty="0" smtClean="0"/>
              <a:t> </a:t>
            </a:r>
            <a:r>
              <a:rPr lang="en-US" dirty="0" smtClean="0"/>
              <a:t>from the cooled parts. Do not change the temperature set point of the chiller</a:t>
            </a:r>
            <a:r>
              <a:rPr lang="ru-RU" dirty="0" smtClean="0"/>
              <a:t> </a:t>
            </a:r>
            <a:r>
              <a:rPr lang="en-US" dirty="0" smtClean="0"/>
              <a:t>without consulting the service department.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690688"/>
            <a:ext cx="4127500" cy="469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dirty="0"/>
              <a:t>Линейные моторы и оптика (зеркала) охлаждаются водой. </a:t>
            </a:r>
            <a:r>
              <a:rPr lang="ru-RU" dirty="0"/>
              <a:t>Определенные условия (комбинация влажности воздуха и </a:t>
            </a:r>
            <a:r>
              <a:rPr lang="ru-RU" dirty="0" smtClean="0"/>
              <a:t>температуры </a:t>
            </a:r>
            <a:r>
              <a:rPr lang="ru-RU" dirty="0"/>
              <a:t>воздуха) могут вызвать конденсат на охлаждаемых поверхностях в зависимости от температуры охлаждающей жидкости.</a:t>
            </a:r>
          </a:p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ru-RU" dirty="0"/>
              <a:t>Включите станок, генератор луча и </a:t>
            </a:r>
            <a:r>
              <a:rPr lang="ru-RU" dirty="0" smtClean="0"/>
              <a:t>чиллер </a:t>
            </a:r>
            <a:r>
              <a:rPr lang="ru-RU" dirty="0"/>
              <a:t>и удостоверьтесь что температура охлаждающей жидкости достигла предустановленной температуры. </a:t>
            </a:r>
            <a:r>
              <a:rPr lang="ru-RU" dirty="0"/>
              <a:t>Проверьте металлический фитинг выхода охлаждающей жидкости на наличие конденсата. Если конденсат присутствует – все охлаждаемые части (измерители, оптика, трубы, линейные моторы и т.п.) должны быть проверены на конденсат. Не используйте станок пока не испарится конденсат. Не изменяйте установку температуры охлаждающей жидкости без консультации со специалистами.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39680" t="24881" r="36762" b="11492"/>
          <a:stretch/>
        </p:blipFill>
        <p:spPr>
          <a:xfrm>
            <a:off x="9531350" y="1707795"/>
            <a:ext cx="2406650" cy="49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качества сжатого воздуха: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паров органических жидкостей (масло) или других газов возле лазерного луча влияет на качество луча и соответственно режущий процесс. Необходимо избегать загрязнений воздуха.</a:t>
            </a:r>
          </a:p>
          <a:p>
            <a:r>
              <a:rPr lang="ru-RU" dirty="0" smtClean="0"/>
              <a:t>Сжатый воздух не должен содержать примесей твердых частиц – это вызывает рассеивание луча и падение мощности.</a:t>
            </a:r>
          </a:p>
          <a:p>
            <a:r>
              <a:rPr lang="ru-RU" dirty="0" smtClean="0"/>
              <a:t>Наличие паров воды в сжатом воздухе может привести к конденсации на поверхности зеркала и линз, что приводит к ускоренному износу из-за перегрева поверхности.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Причина появления паров масла в сжатом воздухе.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Даже «</a:t>
            </a:r>
            <a:r>
              <a:rPr lang="ru-RU" dirty="0" err="1" smtClean="0"/>
              <a:t>безмасляные</a:t>
            </a:r>
            <a:r>
              <a:rPr lang="ru-RU" dirty="0" smtClean="0"/>
              <a:t>» компрессоры допускают попадание смазок в производимый воздух. Его небольшое содержание допустимо для эксплуатации с обычным пневматическим оборудованием, но является критически вредным для использования в качестве </a:t>
            </a:r>
            <a:r>
              <a:rPr lang="ru-RU" dirty="0" err="1" smtClean="0"/>
              <a:t>наддувки</a:t>
            </a:r>
            <a:r>
              <a:rPr lang="ru-RU" dirty="0" smtClean="0"/>
              <a:t> лазерных трактов.</a:t>
            </a:r>
          </a:p>
          <a:p>
            <a:r>
              <a:rPr lang="ru-RU" dirty="0" smtClean="0"/>
              <a:t>Масло присутствует в окружающем воздухе, оно проходит через воздушные фильтры и сжимается компрессором, тем самым попадая в производимый сжатый воздух.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берутся частицы пыли в сжатом воздухе?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Пыль постоянно присутствует в окружающем воздухе.</a:t>
            </a:r>
          </a:p>
          <a:p>
            <a:r>
              <a:rPr lang="ru-RU" dirty="0" smtClean="0"/>
              <a:t>Воздушный фильтр на входе в компрессор эффективно удаляет большинство примесей, но пропускает то, что мельче его пор.</a:t>
            </a:r>
          </a:p>
          <a:p>
            <a:r>
              <a:rPr lang="ru-RU" dirty="0" smtClean="0"/>
              <a:t>Увеличение фильтрующей способности воздушного фильтра повышает сопротивление потоку и снижает эффективность компрессора. Поэтому фильтрация на входе это всегда компромисс.</a:t>
            </a:r>
          </a:p>
          <a:p>
            <a:r>
              <a:rPr lang="ru-RU" dirty="0" smtClean="0"/>
              <a:t>Для большинства пневматических устройств качество фильтрации 40мкм является достаточным. Для лазерного луча даже 1мкм частицы являются помехой, рассеивая луч.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7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Откуда берется вода в сжатом воздухе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окружающем воздухе всегда присутствует вода. Даже в самый засушливый период влажность не нулевая.</a:t>
            </a:r>
          </a:p>
          <a:p>
            <a:r>
              <a:rPr lang="ru-RU" dirty="0" smtClean="0"/>
              <a:t>При сжатии воздуха относительная влажность поднимается кратно сжатию – сжали в 10 раз (10 бар) – относительная влажность выросла в 10 раз (была 20% стала 200%)</a:t>
            </a:r>
          </a:p>
          <a:p>
            <a:r>
              <a:rPr lang="ru-RU" dirty="0" smtClean="0"/>
              <a:t>Вся влага свыше 100% относительной влажности конденсируется в жидкую воду и «вытекает» из ресивера компрессора</a:t>
            </a:r>
          </a:p>
          <a:p>
            <a:r>
              <a:rPr lang="ru-RU" dirty="0" smtClean="0"/>
              <a:t>На выходе из компрессора воздух всегда горячий и имеет 100% влажность.</a:t>
            </a:r>
          </a:p>
          <a:p>
            <a:r>
              <a:rPr lang="ru-RU" dirty="0" smtClean="0"/>
              <a:t>Далее воздух охлаждается и снова происходит конденсация, так как холодный воздух удерживает меньше пара, чем горячий. Этот эффект используется в охладителях сжатого воздуха.</a:t>
            </a:r>
          </a:p>
          <a:p>
            <a:r>
              <a:rPr lang="ru-RU" dirty="0" smtClean="0"/>
              <a:t>Но даже после охладителя содержания паров воды достаточно для образования конденсата на более холодных поверхностях, например охлаждаемой оптики лазерных станков.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4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PDP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Количество паров воды в воздухе измеряется разными методами, но практическое применение имеет важный параметр – точка росы. Это температура, при которой из имеющегося воздуха начинает «выпадать» конденсат, или жидкая фаза воды.</a:t>
            </a:r>
          </a:p>
          <a:p>
            <a:r>
              <a:rPr lang="ru-RU" dirty="0" smtClean="0"/>
              <a:t>Точка росы на входе в компрессор (окружающая среда), точка росы в сжатом воздухе и точка росы воздуха после выхлопа – разные величины.</a:t>
            </a:r>
          </a:p>
          <a:p>
            <a:r>
              <a:rPr lang="ru-RU" dirty="0" smtClean="0"/>
              <a:t>С точки зрения эксплуатации в пневматическом оборудовании важна точка ро</a:t>
            </a:r>
            <a:r>
              <a:rPr lang="ru-RU" dirty="0"/>
              <a:t>с</a:t>
            </a:r>
            <a:r>
              <a:rPr lang="ru-RU" dirty="0" smtClean="0"/>
              <a:t>ы сжатого воздуха (</a:t>
            </a:r>
            <a:r>
              <a:rPr lang="en-US" dirty="0" smtClean="0"/>
              <a:t>pressure dew point – PDP)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Этот параметр говорит, что при попадании воздуха на поверхность с температурой </a:t>
            </a:r>
            <a:r>
              <a:rPr lang="en-US" dirty="0" smtClean="0"/>
              <a:t>PDP </a:t>
            </a:r>
            <a:r>
              <a:rPr lang="ru-RU" dirty="0" smtClean="0"/>
              <a:t>или ниже – произойдет конденсация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9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высокого значения точки росы при эксплуатации оборудования.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 эксплуатации оборудования в нормальных условиях (20</a:t>
            </a:r>
            <a:r>
              <a:rPr lang="ru-RU" dirty="0" smtClean="0">
                <a:latin typeface="Calibri" panose="020F0502020204030204" pitchFamily="34" charset="0"/>
              </a:rPr>
              <a:t>°С) для предотвращения образования конденсата достаточно держать точку росы </a:t>
            </a:r>
            <a:r>
              <a:rPr lang="en-US" dirty="0" smtClean="0">
                <a:latin typeface="Calibri" panose="020F0502020204030204" pitchFamily="34" charset="0"/>
              </a:rPr>
              <a:t>PDP </a:t>
            </a:r>
            <a:r>
              <a:rPr lang="ru-RU" dirty="0" smtClean="0">
                <a:latin typeface="Calibri" panose="020F0502020204030204" pitchFamily="34" charset="0"/>
              </a:rPr>
              <a:t>около +10</a:t>
            </a:r>
            <a:r>
              <a:rPr lang="ru-RU" dirty="0" smtClean="0">
                <a:latin typeface="Calibri" panose="020F0502020204030204" pitchFamily="34" charset="0"/>
              </a:rPr>
              <a:t>°С.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В случае прохода воздуха по улице с низкой температурой (+10</a:t>
            </a:r>
            <a:r>
              <a:rPr lang="ru-RU" dirty="0" smtClean="0">
                <a:latin typeface="Calibri" panose="020F0502020204030204" pitchFamily="34" charset="0"/>
              </a:rPr>
              <a:t>°С и ниже) в трубах неизбежно образуется конденсат, который в жидком виде может попасть в оборудование в теплом цеху.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В случае отключения обогрева цеха на ночь зимой – температура металлических частей станков может опустится ниже +10</a:t>
            </a:r>
            <a:r>
              <a:rPr lang="ru-RU" dirty="0" smtClean="0">
                <a:latin typeface="Calibri" panose="020F0502020204030204" pitchFamily="34" charset="0"/>
              </a:rPr>
              <a:t>°С, и утром, при включении станков на этих деталях выпадет конденсат.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При наличии в элементах станка охлаждаемых поверхностей – на них может выпадать конденсат в процессе старта или регулирования температуры охлаждающей жидкости в процессе производства. Например при интенсивной резке охлаждающая мощность </a:t>
            </a:r>
            <a:r>
              <a:rPr lang="ru-RU" dirty="0" err="1" smtClean="0">
                <a:latin typeface="Calibri" panose="020F0502020204030204" pitchFamily="34" charset="0"/>
              </a:rPr>
              <a:t>чиллера</a:t>
            </a:r>
            <a:r>
              <a:rPr lang="ru-RU" dirty="0" smtClean="0">
                <a:latin typeface="Calibri" panose="020F0502020204030204" pitchFamily="34" charset="0"/>
              </a:rPr>
              <a:t> возрастает для поддержания зеркал в охлажденном состоянии. При остановке лазера, например для смены листа, чиллер снижает мощность не мгновенно, и за это время температура охлаждающей жидкости существенно падает, что вызывает образования конденсата на зеркалах. Повторное включение резки вызывает прогорание зеркала, так как пленка «тумана» рассеивает луч, вызывая перегрев зеркала.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0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1087</Words>
  <Application>Microsoft Office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Продление срока службы станков лазерной резки</vt:lpstr>
      <vt:lpstr>Презентация PowerPoint</vt:lpstr>
      <vt:lpstr>Выдержка из инструкции по эксплуатации</vt:lpstr>
      <vt:lpstr>Влияние качества сжатого воздуха:</vt:lpstr>
      <vt:lpstr>Причина появления паров масла в сжатом воздухе.</vt:lpstr>
      <vt:lpstr>Откуда берутся частицы пыли в сжатом воздухе?</vt:lpstr>
      <vt:lpstr>Откуда берется вода в сжатом воздухе </vt:lpstr>
      <vt:lpstr>Что такое PDP</vt:lpstr>
      <vt:lpstr>Влияние высокого значения точки росы при эксплуатации оборудования.</vt:lpstr>
      <vt:lpstr>Вывод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Продление срока службы элементов станков лазерной резки</dc:title>
  <dc:creator>kviss kviss</dc:creator>
  <cp:lastModifiedBy>kviss kviss</cp:lastModifiedBy>
  <cp:revision>9</cp:revision>
  <dcterms:created xsi:type="dcterms:W3CDTF">2016-05-31T07:22:54Z</dcterms:created>
  <dcterms:modified xsi:type="dcterms:W3CDTF">2016-05-31T20:03:33Z</dcterms:modified>
</cp:coreProperties>
</file>